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56" r:id="rId4"/>
    <p:sldId id="261" r:id="rId5"/>
    <p:sldId id="260" r:id="rId6"/>
    <p:sldId id="258" r:id="rId7"/>
    <p:sldId id="264" r:id="rId8"/>
    <p:sldId id="259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5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5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6AC3-5B0B-4B16-81AC-B77B46DD963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3DD-7AE9-4A2F-8A51-70D569B37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3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060" y="612475"/>
            <a:ext cx="7021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NEW TESTAMENT SURVEY</a:t>
            </a:r>
          </a:p>
        </p:txBody>
      </p:sp>
    </p:spTree>
    <p:extLst>
      <p:ext uri="{BB962C8B-B14F-4D97-AF65-F5344CB8AC3E}">
        <p14:creationId xmlns:p14="http://schemas.microsoft.com/office/powerpoint/2010/main" val="185227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75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49540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4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547"/>
            <a:ext cx="9144000" cy="49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1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3"/>
            <a:ext cx="9144000" cy="70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484" y="-923809"/>
            <a:ext cx="6692531" cy="86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70" y="-241965"/>
            <a:ext cx="9340769" cy="71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7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paskewich</dc:creator>
  <cp:lastModifiedBy>joe paskewich</cp:lastModifiedBy>
  <cp:revision>4</cp:revision>
  <dcterms:created xsi:type="dcterms:W3CDTF">2017-01-05T03:04:49Z</dcterms:created>
  <dcterms:modified xsi:type="dcterms:W3CDTF">2017-01-05T03:41:29Z</dcterms:modified>
</cp:coreProperties>
</file>